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25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4664"/>
  </p:normalViewPr>
  <p:slideViewPr>
    <p:cSldViewPr snapToGrid="0" snapToObjects="1">
      <p:cViewPr varScale="1">
        <p:scale>
          <a:sx n="65" d="100"/>
          <a:sy n="65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ionizing particle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V</a:t>
            </a:r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252"/>
            <a:ext cx="10237304" cy="98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ultati immagini per Bragg pe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5" y="138228"/>
            <a:ext cx="11469757" cy="98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5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57B670-BF77-974B-BA82-B096B968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" y="397565"/>
            <a:ext cx="13255792" cy="91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8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79B7F-B84E-BB47-81B5-949736E54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6"/>
          <a:stretch/>
        </p:blipFill>
        <p:spPr>
          <a:xfrm>
            <a:off x="1" y="1019247"/>
            <a:ext cx="13257212" cy="88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5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B0AF0-3DA7-EA4D-8E66-3286ED6D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6955"/>
            <a:ext cx="13257213" cy="93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3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4E269-4465-E744-8378-9BAD97B3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17" y="-1"/>
            <a:ext cx="10779777" cy="99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8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62035A-F2C4-8E4F-B9F4-36E3D2164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965"/>
            <a:ext cx="13207694" cy="85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28157-1718-D84D-8815-AAC6DACA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" y="914399"/>
            <a:ext cx="13202328" cy="90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2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111A1-7501-8D40-8737-BAAEB067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6" y="-1"/>
            <a:ext cx="11933400" cy="99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05761-38A4-1945-8D72-6122C642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49" y="934277"/>
            <a:ext cx="13275962" cy="80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CDC96-C47D-4344-B5C9-62137770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7" y="357809"/>
            <a:ext cx="13145225" cy="9306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A8341-2998-4947-AE1A-8A34360CF7D6}"/>
              </a:ext>
            </a:extLst>
          </p:cNvPr>
          <p:cNvSpPr/>
          <p:nvPr/>
        </p:nvSpPr>
        <p:spPr>
          <a:xfrm>
            <a:off x="1908313" y="755374"/>
            <a:ext cx="1649896" cy="135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0391C-108F-1F4D-A276-C5F666FA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9" y="397565"/>
            <a:ext cx="13202784" cy="91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8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66DA0-357B-C848-9A90-EBE1485B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5495"/>
            <a:ext cx="13257213" cy="88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76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FBDCD-2ADB-714C-8264-89F4E509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" y="218661"/>
            <a:ext cx="13244135" cy="95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9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273057" y="4882208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873650" y="5247929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60970" y="6203291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TextBox 1083"/>
          <p:cNvSpPr txBox="1"/>
          <p:nvPr/>
        </p:nvSpPr>
        <p:spPr>
          <a:xfrm>
            <a:off x="854706" y="5362136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43596" y="6235422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8134" y="7185434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9027" y="8016613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/>
              <p:cNvSpPr txBox="1"/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 xmlns=""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2167633" y="663241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168433" y="1870321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9807" y="2084111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495285" y="1729368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95688" y="1960921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1768" y="218590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67848" y="24208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3928" y="26240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59058" y="287043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61013" y="307998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71023" y="1623290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31706" y="178331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475727" y="190015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819" y="1987604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97290" y="647403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875656" y="100607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259577" y="134643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025" y="205724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98456" y="250748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207334" y="2945023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97237" y="3395262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198766" y="3845501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98077" y="431479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00295" y="474597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9269829" y="2754966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9274959" y="3362844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9284298" y="3867530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288226" y="4370011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284298" y="4770507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9257316" y="5177516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283650" y="5449817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5990874" y="5454124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5898274" y="1595295"/>
            <a:ext cx="0" cy="36053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6032496" y="59634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6604988" y="624646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9515" y="3093963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6405005" y="19385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38448" y="2264520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688182" y="34008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11285869" y="424686"/>
            <a:ext cx="1331844" cy="787022"/>
          </a:xfrm>
          <a:prstGeom prst="straightConnector1">
            <a:avLst/>
          </a:prstGeom>
          <a:ln w="762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01520" y="647403"/>
            <a:ext cx="71561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201890" y="190500"/>
            <a:ext cx="8932960" cy="8896350"/>
            <a:chOff x="3390900" y="361950"/>
            <a:chExt cx="9296400" cy="9258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6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path path="circle">
              <a:fillToRect r="100000" b="100000"/>
            </a:path>
          </a:gradFill>
        </p:grpSpPr>
        <p:sp>
          <p:nvSpPr>
            <p:cNvPr id="37" name="Rectangle 36"/>
            <p:cNvSpPr/>
            <p:nvPr/>
          </p:nvSpPr>
          <p:spPr>
            <a:xfrm>
              <a:off x="3390900" y="361950"/>
              <a:ext cx="9296400" cy="9258300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chilly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082802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6874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946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24350" y="2173287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24350" y="3984624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350" y="5795961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24350" y="7607300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5018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flipH="1">
            <a:off x="4989229" y="9620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989229" y="9429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989229" y="9239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89229" y="9048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989229" y="8858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89229" y="8667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989229" y="8477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89229" y="8286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989229" y="8096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89229" y="7905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988482" y="7696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88482" y="7505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988482" y="7315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988482" y="7124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988482" y="6934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8482" y="6743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988482" y="6553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988482" y="6362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988482" y="6172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988482" y="5981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88482" y="2514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88482" y="2324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988482" y="2133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988482" y="1943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993401" y="21336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88482" y="23241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94578" y="194614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88482" y="3015996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994578" y="2638044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1688" y="6362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006770" y="5981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998302" y="7124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05074" y="6743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993223" y="7886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999995" y="7505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991530" y="8648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6609" y="8267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94916" y="9410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03381" y="9029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2990496" y="6167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995578" y="5786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987110" y="6929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2993882" y="6548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982031" y="7691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2988803" y="7310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2980338" y="8453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2985417" y="8072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2983724" y="9215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2992189" y="8834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2992788" y="546354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8779" y="1073426"/>
            <a:ext cx="312866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800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m steps</a:t>
            </a:r>
          </a:p>
          <a:p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area scanned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29.6 x 29.6 mm</a:t>
            </a:r>
            <a:r>
              <a:rPr lang="en-US" sz="2800" baseline="30000" dirty="0">
                <a:latin typeface="Charter Roman" charset="0"/>
                <a:ea typeface="Charter Roman" charset="0"/>
                <a:cs typeface="Charter Roman" charset="0"/>
              </a:rPr>
              <a:t>2</a:t>
            </a:r>
          </a:p>
          <a:p>
            <a:endParaRPr lang="en-US" sz="2800" baseline="300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number of points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1369</a:t>
            </a: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(37 x 37 point matrix)</a:t>
            </a:r>
          </a:p>
        </p:txBody>
      </p:sp>
    </p:spTree>
    <p:extLst>
      <p:ext uri="{BB962C8B-B14F-4D97-AF65-F5344CB8AC3E}">
        <p14:creationId xmlns:p14="http://schemas.microsoft.com/office/powerpoint/2010/main" val="199866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20844</TotalTime>
  <Words>71</Words>
  <Application>Microsoft Macintosh PowerPoint</Application>
  <PresentationFormat>Custom</PresentationFormat>
  <Paragraphs>39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Charter</vt:lpstr>
      <vt:lpstr>Charter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54</cp:revision>
  <cp:lastPrinted>2018-08-14T13:22:42Z</cp:lastPrinted>
  <dcterms:created xsi:type="dcterms:W3CDTF">2018-05-24T07:30:31Z</dcterms:created>
  <dcterms:modified xsi:type="dcterms:W3CDTF">2018-08-21T12:15:58Z</dcterms:modified>
</cp:coreProperties>
</file>